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195" r:id="rId2"/>
    <p:sldId id="2196" r:id="rId3"/>
    <p:sldId id="2197" r:id="rId4"/>
    <p:sldId id="2198" r:id="rId5"/>
    <p:sldId id="2199" r:id="rId6"/>
    <p:sldId id="2200" r:id="rId7"/>
    <p:sldId id="2201" r:id="rId8"/>
    <p:sldId id="2202" r:id="rId9"/>
    <p:sldId id="2203" r:id="rId10"/>
    <p:sldId id="220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4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5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screen"/>
          <a:srcRect l="6610" b="12305"/>
          <a:stretch>
            <a:fillRect/>
          </a:stretch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0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 cstate="screen"/>
          <a:srcRect l="6610" b="12305"/>
          <a:stretch>
            <a:fillRect/>
          </a:stretch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92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/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10083479" y="640064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5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6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6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47" name="组合 4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5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5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5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07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1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/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/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  <a:gd name="connsiteX0-519" fmla="*/ 276977 w 11342509"/>
              <a:gd name="connsiteY0-520" fmla="*/ 0 h 1691715"/>
              <a:gd name="connsiteX1-521" fmla="*/ 5633646 w 11342509"/>
              <a:gd name="connsiteY1-522" fmla="*/ 1602546 h 1691715"/>
              <a:gd name="connsiteX2-523" fmla="*/ 11018020 w 11342509"/>
              <a:gd name="connsiteY2-524" fmla="*/ 17498 h 1691715"/>
              <a:gd name="connsiteX3-525" fmla="*/ 11342509 w 11342509"/>
              <a:gd name="connsiteY3-526" fmla="*/ 74608 h 1691715"/>
              <a:gd name="connsiteX4-527" fmla="*/ 5643374 w 11342509"/>
              <a:gd name="connsiteY4-528" fmla="*/ 1691715 h 1691715"/>
              <a:gd name="connsiteX5-529" fmla="*/ 0 w 11342509"/>
              <a:gd name="connsiteY5-530" fmla="*/ 36855 h 1691715"/>
              <a:gd name="connsiteX6-531" fmla="*/ 276977 w 11342509"/>
              <a:gd name="connsiteY6-532" fmla="*/ 0 h 1691715"/>
              <a:gd name="connsiteX0-533" fmla="*/ 276977 w 11342509"/>
              <a:gd name="connsiteY0-534" fmla="*/ 0 h 1691715"/>
              <a:gd name="connsiteX1-535" fmla="*/ 5633646 w 11342509"/>
              <a:gd name="connsiteY1-536" fmla="*/ 1602546 h 1691715"/>
              <a:gd name="connsiteX2-537" fmla="*/ 11018020 w 11342509"/>
              <a:gd name="connsiteY2-538" fmla="*/ 17498 h 1691715"/>
              <a:gd name="connsiteX3-539" fmla="*/ 11342509 w 11342509"/>
              <a:gd name="connsiteY3-540" fmla="*/ 74608 h 1691715"/>
              <a:gd name="connsiteX4-541" fmla="*/ 5643374 w 11342509"/>
              <a:gd name="connsiteY4-542" fmla="*/ 1691715 h 1691715"/>
              <a:gd name="connsiteX5-543" fmla="*/ 0 w 11342509"/>
              <a:gd name="connsiteY5-544" fmla="*/ 36855 h 1691715"/>
              <a:gd name="connsiteX6-545" fmla="*/ 276977 w 11342509"/>
              <a:gd name="connsiteY6-546" fmla="*/ 0 h 1691715"/>
              <a:gd name="connsiteX0-547" fmla="*/ 276977 w 11342509"/>
              <a:gd name="connsiteY0-548" fmla="*/ 0 h 1691715"/>
              <a:gd name="connsiteX1-549" fmla="*/ 5633646 w 11342509"/>
              <a:gd name="connsiteY1-550" fmla="*/ 1602546 h 1691715"/>
              <a:gd name="connsiteX2-551" fmla="*/ 11047837 w 11342509"/>
              <a:gd name="connsiteY2-552" fmla="*/ 17498 h 1691715"/>
              <a:gd name="connsiteX3-553" fmla="*/ 11342509 w 11342509"/>
              <a:gd name="connsiteY3-554" fmla="*/ 74608 h 1691715"/>
              <a:gd name="connsiteX4-555" fmla="*/ 5643374 w 11342509"/>
              <a:gd name="connsiteY4-556" fmla="*/ 1691715 h 1691715"/>
              <a:gd name="connsiteX5-557" fmla="*/ 0 w 11342509"/>
              <a:gd name="connsiteY5-558" fmla="*/ 36855 h 1691715"/>
              <a:gd name="connsiteX6-559" fmla="*/ 276977 w 11342509"/>
              <a:gd name="connsiteY6-560" fmla="*/ 0 h 1691715"/>
              <a:gd name="connsiteX0-561" fmla="*/ 276977 w 11342509"/>
              <a:gd name="connsiteY0-562" fmla="*/ 0 h 1691715"/>
              <a:gd name="connsiteX1-563" fmla="*/ 5633646 w 11342509"/>
              <a:gd name="connsiteY1-564" fmla="*/ 1602546 h 1691715"/>
              <a:gd name="connsiteX2-565" fmla="*/ 11080494 w 11342509"/>
              <a:gd name="connsiteY2-566" fmla="*/ 17498 h 1691715"/>
              <a:gd name="connsiteX3-567" fmla="*/ 11342509 w 11342509"/>
              <a:gd name="connsiteY3-568" fmla="*/ 74608 h 1691715"/>
              <a:gd name="connsiteX4-569" fmla="*/ 5643374 w 11342509"/>
              <a:gd name="connsiteY4-570" fmla="*/ 1691715 h 1691715"/>
              <a:gd name="connsiteX5-571" fmla="*/ 0 w 11342509"/>
              <a:gd name="connsiteY5-572" fmla="*/ 36855 h 1691715"/>
              <a:gd name="connsiteX6-573" fmla="*/ 276977 w 11342509"/>
              <a:gd name="connsiteY6-574" fmla="*/ 0 h 1691715"/>
              <a:gd name="connsiteX0-575" fmla="*/ 276977 w 11342509"/>
              <a:gd name="connsiteY0-576" fmla="*/ 0 h 1691715"/>
              <a:gd name="connsiteX1-577" fmla="*/ 5633646 w 11342509"/>
              <a:gd name="connsiteY1-578" fmla="*/ 1602546 h 1691715"/>
              <a:gd name="connsiteX2-579" fmla="*/ 11080494 w 11342509"/>
              <a:gd name="connsiteY2-580" fmla="*/ 17498 h 1691715"/>
              <a:gd name="connsiteX3-581" fmla="*/ 11342509 w 11342509"/>
              <a:gd name="connsiteY3-582" fmla="*/ 74608 h 1691715"/>
              <a:gd name="connsiteX4-583" fmla="*/ 5643374 w 11342509"/>
              <a:gd name="connsiteY4-584" fmla="*/ 1691715 h 1691715"/>
              <a:gd name="connsiteX5-585" fmla="*/ 0 w 11342509"/>
              <a:gd name="connsiteY5-586" fmla="*/ 36855 h 1691715"/>
              <a:gd name="connsiteX6-587" fmla="*/ 276977 w 11342509"/>
              <a:gd name="connsiteY6-588" fmla="*/ 0 h 1691715"/>
              <a:gd name="connsiteX0-589" fmla="*/ 276977 w 11342509"/>
              <a:gd name="connsiteY0-590" fmla="*/ 0 h 1691715"/>
              <a:gd name="connsiteX1-591" fmla="*/ 5633646 w 11342509"/>
              <a:gd name="connsiteY1-592" fmla="*/ 1602546 h 1691715"/>
              <a:gd name="connsiteX2-593" fmla="*/ 11080494 w 11342509"/>
              <a:gd name="connsiteY2-594" fmla="*/ 17498 h 1691715"/>
              <a:gd name="connsiteX3-595" fmla="*/ 11342509 w 11342509"/>
              <a:gd name="connsiteY3-596" fmla="*/ 74608 h 1691715"/>
              <a:gd name="connsiteX4-597" fmla="*/ 5643374 w 11342509"/>
              <a:gd name="connsiteY4-598" fmla="*/ 1691715 h 1691715"/>
              <a:gd name="connsiteX5-599" fmla="*/ 0 w 11342509"/>
              <a:gd name="connsiteY5-600" fmla="*/ 36855 h 1691715"/>
              <a:gd name="connsiteX6-601" fmla="*/ 276977 w 11342509"/>
              <a:gd name="connsiteY6-602" fmla="*/ 0 h 1691715"/>
              <a:gd name="connsiteX0-603" fmla="*/ 276977 w 11342509"/>
              <a:gd name="connsiteY0-604" fmla="*/ 0 h 1691715"/>
              <a:gd name="connsiteX1-605" fmla="*/ 5643806 w 11342509"/>
              <a:gd name="connsiteY1-606" fmla="*/ 1602546 h 1691715"/>
              <a:gd name="connsiteX2-607" fmla="*/ 11080494 w 11342509"/>
              <a:gd name="connsiteY2-608" fmla="*/ 17498 h 1691715"/>
              <a:gd name="connsiteX3-609" fmla="*/ 11342509 w 11342509"/>
              <a:gd name="connsiteY3-610" fmla="*/ 74608 h 1691715"/>
              <a:gd name="connsiteX4-611" fmla="*/ 5643374 w 11342509"/>
              <a:gd name="connsiteY4-612" fmla="*/ 1691715 h 1691715"/>
              <a:gd name="connsiteX5-613" fmla="*/ 0 w 11342509"/>
              <a:gd name="connsiteY5-614" fmla="*/ 36855 h 1691715"/>
              <a:gd name="connsiteX6-615" fmla="*/ 276977 w 11342509"/>
              <a:gd name="connsiteY6-616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2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b="7394"/>
          <a:stretch>
            <a:fillRect/>
          </a:stretch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  <a:buFontTx/>
              <a:buNone/>
            </a:pPr>
            <a:endParaRPr lang="zh-CN" altLang="en-US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55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6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578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1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7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32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4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39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36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9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30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2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25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2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27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82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spc="5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Contents</a:t>
            </a:r>
            <a:r>
              <a:rPr lang="en-US" altLang="zh-CN" sz="4400" b="1" spc="50" dirty="0">
                <a:solidFill>
                  <a:schemeClr val="accent4"/>
                </a:solidFill>
                <a:latin typeface="+mj-lt"/>
              </a:rPr>
              <a:t>■</a:t>
            </a:r>
            <a:endParaRPr lang="zh-CN" altLang="en-US" sz="4400" b="1" spc="5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600" b="1" spc="600" dirty="0">
                <a:solidFill>
                  <a:schemeClr val="accent1"/>
                </a:solidFill>
              </a:rPr>
              <a:t>结构大纲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00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</a:t>
            </a:r>
            <a:r>
              <a:rPr lang="en-US" altLang="zh-CN" sz="1000" spc="0" baseline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INSTITUTE OF TECHNOLOGY</a:t>
            </a:r>
            <a:endParaRPr lang="zh-CN" altLang="en-US" sz="1000" spc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5" name="组合 84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86" name="组合 85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7" name="组合 86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88" name="组合 8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9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8393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67" name="组合 6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1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8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4" name="组合 83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85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8" name="组合 6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69" name="组合 6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7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7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7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036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/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8" name="椭圆 87"/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87" name="图片 86"/>
          <p:cNvPicPr>
            <a:picLocks noChangeAspect="1"/>
          </p:cNvPicPr>
          <p:nvPr userDrawn="1"/>
        </p:nvPicPr>
        <p:blipFill rotWithShape="1">
          <a:blip r:embed="rId2" cstate="hqprint"/>
          <a:srcRect l="18116" t="7030" r="31559" b="11337"/>
          <a:stretch>
            <a:fillRect/>
          </a:stretch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/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58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/>
          <a:srcRect r="30571" b="46397"/>
          <a:stretch>
            <a:fillRect/>
          </a:stretch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t="-74" b="12515"/>
          <a:stretch>
            <a:fillRect/>
          </a:stretch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/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/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/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96503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hqprint"/>
          <a:srcRect l="29063" r="32938"/>
          <a:stretch>
            <a:fillRect/>
          </a:stretch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/>
          <p:cNvCxnSpPr/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 userDrawn="1"/>
        </p:nvSpPr>
        <p:spPr>
          <a:xfrm>
            <a:off x="846867" y="2752385"/>
            <a:ext cx="2197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zh-CN" altLang="en-US" sz="5400" spc="600" dirty="0">
                <a:solidFill>
                  <a:schemeClr val="bg1"/>
                </a:solidFill>
                <a:latin typeface="+mn-ea"/>
                <a:ea typeface="+mn-ea"/>
              </a:rPr>
              <a:t>目录</a:t>
            </a:r>
          </a:p>
        </p:txBody>
      </p:sp>
      <p:sp>
        <p:nvSpPr>
          <p:cNvPr id="44" name="矩形 43"/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/>
            <a:r>
              <a:rPr lang="en-US" altLang="zh-CN" sz="2400" dirty="0">
                <a:solidFill>
                  <a:schemeClr val="bg1"/>
                </a:solidFill>
              </a:rPr>
              <a:t>CONTENTS</a:t>
            </a:r>
          </a:p>
        </p:txBody>
      </p:sp>
      <p:cxnSp>
        <p:nvCxnSpPr>
          <p:cNvPr id="45" name="直接连接符 44"/>
          <p:cNvCxnSpPr/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/>
          <a:srcRect r="15912" b="16285"/>
          <a:stretch>
            <a:fillRect/>
          </a:stretch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2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119"/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/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grpSp>
        <p:nvGrpSpPr>
          <p:cNvPr id="115" name="组合 114"/>
          <p:cNvGrpSpPr/>
          <p:nvPr userDrawn="1"/>
        </p:nvGrpSpPr>
        <p:grpSpPr>
          <a:xfrm>
            <a:off x="684666" y="6423435"/>
            <a:ext cx="1915659" cy="208321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117" name="组合 116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34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4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7" name="组合 136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38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8" name="组合 117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9" name="组合 118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3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1" name="组合 120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3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" name="组合 123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2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25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93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857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-74" b="196"/>
          <a:stretch>
            <a:fillRect/>
          </a:stretch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84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l="1" t="13078" r="-1" b="115"/>
          <a:stretch>
            <a:fillRect/>
          </a:stretch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1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/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/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/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/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/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1" name="组合 4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4188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5" name="文本框 44"/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164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/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32336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557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1589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82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15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89" name="组合 8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95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06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15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183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/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/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/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123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8122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15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6528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58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342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84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10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95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917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/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/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/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/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/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/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/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/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1" name="组合 90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60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/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-1" fmla="*/ 0 w 3162300"/>
              <a:gd name="connsiteY0-2" fmla="*/ 2147409 h 2238849"/>
              <a:gd name="connsiteX1-3" fmla="*/ 0 w 3162300"/>
              <a:gd name="connsiteY1-4" fmla="*/ 1565265 h 2238849"/>
              <a:gd name="connsiteX2-5" fmla="*/ 0 w 3162300"/>
              <a:gd name="connsiteY2-6" fmla="*/ 1544697 h 2238849"/>
              <a:gd name="connsiteX3-7" fmla="*/ 0 w 3162300"/>
              <a:gd name="connsiteY3-8" fmla="*/ 0 h 2238849"/>
              <a:gd name="connsiteX4-9" fmla="*/ 1585774 w 3162300"/>
              <a:gd name="connsiteY4-10" fmla="*/ 1112898 h 2238849"/>
              <a:gd name="connsiteX5-11" fmla="*/ 3162300 w 3162300"/>
              <a:gd name="connsiteY5-12" fmla="*/ 0 h 2238849"/>
              <a:gd name="connsiteX6-13" fmla="*/ 3162300 w 3162300"/>
              <a:gd name="connsiteY6-14" fmla="*/ 1544697 h 2238849"/>
              <a:gd name="connsiteX7-15" fmla="*/ 3162300 w 3162300"/>
              <a:gd name="connsiteY7-16" fmla="*/ 1565265 h 2238849"/>
              <a:gd name="connsiteX8-17" fmla="*/ 3162300 w 3162300"/>
              <a:gd name="connsiteY8-18" fmla="*/ 2147409 h 2238849"/>
              <a:gd name="connsiteX9" fmla="*/ 91440 w 3162300"/>
              <a:gd name="connsiteY9" fmla="*/ 2238849 h 2238849"/>
              <a:gd name="connsiteX0-19" fmla="*/ 0 w 3162300"/>
              <a:gd name="connsiteY0-20" fmla="*/ 2147409 h 2147409"/>
              <a:gd name="connsiteX1-21" fmla="*/ 0 w 3162300"/>
              <a:gd name="connsiteY1-22" fmla="*/ 1565265 h 2147409"/>
              <a:gd name="connsiteX2-23" fmla="*/ 0 w 3162300"/>
              <a:gd name="connsiteY2-24" fmla="*/ 1544697 h 2147409"/>
              <a:gd name="connsiteX3-25" fmla="*/ 0 w 3162300"/>
              <a:gd name="connsiteY3-26" fmla="*/ 0 h 2147409"/>
              <a:gd name="connsiteX4-27" fmla="*/ 1585774 w 3162300"/>
              <a:gd name="connsiteY4-28" fmla="*/ 1112898 h 2147409"/>
              <a:gd name="connsiteX5-29" fmla="*/ 3162300 w 3162300"/>
              <a:gd name="connsiteY5-30" fmla="*/ 0 h 2147409"/>
              <a:gd name="connsiteX6-31" fmla="*/ 3162300 w 3162300"/>
              <a:gd name="connsiteY6-32" fmla="*/ 1544697 h 2147409"/>
              <a:gd name="connsiteX7-33" fmla="*/ 3162300 w 3162300"/>
              <a:gd name="connsiteY7-34" fmla="*/ 1565265 h 2147409"/>
              <a:gd name="connsiteX8-35" fmla="*/ 3162300 w 3162300"/>
              <a:gd name="connsiteY8-36" fmla="*/ 2147409 h 21474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/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-1" fmla="*/ 0 w 3162300"/>
              <a:gd name="connsiteY0-2" fmla="*/ 1871961 h 1963401"/>
              <a:gd name="connsiteX1-3" fmla="*/ 0 w 3162300"/>
              <a:gd name="connsiteY1-4" fmla="*/ 0 h 1963401"/>
              <a:gd name="connsiteX2-5" fmla="*/ 3162300 w 3162300"/>
              <a:gd name="connsiteY2-6" fmla="*/ 0 h 1963401"/>
              <a:gd name="connsiteX3-7" fmla="*/ 3162300 w 3162300"/>
              <a:gd name="connsiteY3-8" fmla="*/ 1871961 h 1963401"/>
              <a:gd name="connsiteX4-9" fmla="*/ 91440 w 3162300"/>
              <a:gd name="connsiteY4-10" fmla="*/ 1963401 h 1963401"/>
              <a:gd name="connsiteX0-11" fmla="*/ 0 w 3162300"/>
              <a:gd name="connsiteY0-12" fmla="*/ 1871961 h 1871961"/>
              <a:gd name="connsiteX1-13" fmla="*/ 0 w 3162300"/>
              <a:gd name="connsiteY1-14" fmla="*/ 0 h 1871961"/>
              <a:gd name="connsiteX2-15" fmla="*/ 3162300 w 3162300"/>
              <a:gd name="connsiteY2-16" fmla="*/ 0 h 1871961"/>
              <a:gd name="connsiteX3-17" fmla="*/ 3162300 w 3162300"/>
              <a:gd name="connsiteY3-18" fmla="*/ 1871961 h 187196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66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28" r="23340"/>
          <a:stretch>
            <a:fillRect/>
          </a:stretch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2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/>
          <a:srcRect l="15573" r="198"/>
          <a:stretch>
            <a:fillRect/>
          </a:stretch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095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/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72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2024/4/8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72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y233333/ats-intc" TargetMode="External"/><Relationship Id="rId2" Type="http://schemas.openxmlformats.org/officeDocument/2006/relationships/hyperlink" Target="https://github.com/rosy233333/qemu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sy233333/arceos-ats-intc" TargetMode="Externa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7713BD-1B84-E486-3D93-5F4B939F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662032"/>
            <a:ext cx="11160124" cy="14229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毕业设计中期汇报</a:t>
            </a:r>
            <a:br>
              <a:rPr lang="en-US" altLang="zh-CN" dirty="0"/>
            </a:br>
            <a:r>
              <a:rPr lang="zh-CN" altLang="en-US" sz="2000" b="0" dirty="0"/>
              <a:t>北京理工大学  计算机学院  罗熙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7782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3136734-1601-1CB1-EA32-084BA8E563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感谢各位老师！</a:t>
            </a:r>
          </a:p>
        </p:txBody>
      </p:sp>
    </p:spTree>
    <p:extLst>
      <p:ext uri="{BB962C8B-B14F-4D97-AF65-F5344CB8AC3E}">
        <p14:creationId xmlns:p14="http://schemas.microsoft.com/office/powerpoint/2010/main" val="386538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题目与内容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57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毕设题目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模拟器中的共享调度器设计与实现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毕设内容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模拟器中实现具备协程调度和中断处理功能的共享调度器硬件；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ArceOS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中添加基于该调度器的协程支持和外部中断支持；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AutoNum type="arabicPeriod"/>
              <a:tabLst/>
              <a:defRPr/>
            </a:pP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使用协程和中断，优化修改后的</a:t>
            </a:r>
            <a:r>
              <a:rPr lang="en-US" altLang="zh-CN" sz="2200" dirty="0" err="1">
                <a:solidFill>
                  <a:schemeClr val="accent1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schemeClr val="accent1"/>
                </a:solidFill>
                <a:latin typeface="微软雅黑"/>
                <a:ea typeface="微软雅黑"/>
              </a:rPr>
              <a:t>系统的网络性能。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76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45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进展情况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目前大致完成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2/3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进度。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已经完成：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模拟器中的调度器硬件、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的协程和中断支持。（毕设内容的第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1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、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2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正在进行：优化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的网络模块（毕设内容的第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3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项）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待开始：测试系统的任务调度性能与网络性能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7676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实现了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QEMU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模拟器中的共享调度器。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其具有协程调度功能，并通过在外部中断到来时，将相应的处理协程直接放入自身调度器的方式，将外部中断处理与协程调度结合。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该硬件同时配备一个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Rust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语言的驱动库。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https://github.com/rosy233333/qemu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驱动库地址：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  <a:hlinkClick r:id="rId3"/>
              </a:rPr>
              <a:t>https://github.com/rosy233333/ats-intc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82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进展与成果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目前成果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利用该调度器，在</a:t>
            </a:r>
            <a:r>
              <a:rPr lang="en-US" altLang="zh-CN" sz="2200" dirty="0" err="1">
                <a:solidFill>
                  <a:prstClr val="black"/>
                </a:solidFill>
                <a:latin typeface="微软雅黑"/>
                <a:ea typeface="微软雅黑"/>
              </a:rPr>
              <a:t>ArceOS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中添加了协程调度支持和中断处理支持。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其将协程调度与系统原有的线程调度结合，在调度器上同时调度线程和协程。该调度器支持多核。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其可以向硬件调度器中注册中断处理程序，支持线程形式或协程形式。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修改后的系统可以和原系统一样正常运行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数据库。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项目地址：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hlinkClick r:id="rId2"/>
              </a:rPr>
              <a:t>https://github.com/rosy233333/arceos-ats-intc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5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选用的测试软件（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），使用线程而非协程实现并发。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修改系统內部的网络模块，比较该修改带来的性能提升；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补充其它测试，例如测试任务调度性能；实现支持协程的、简单的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web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服务器进行测试等。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问题与方案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4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存在的问题</a:t>
            </a:r>
            <a:endParaRPr lang="en-US" altLang="zh-CN" sz="2400" b="1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Redis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在修改后的系统中运行不太稳定，偶尔会出现运行时错误。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解决方案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目前已确定，是对任务调度模块的修改引起的错误。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检查对该模块的修改是否有不完善的情况，并进行完善。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94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90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研究任务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提高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Redis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运行稳定性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使用协程和中断优化网络模块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测试并比较系统的性能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334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F8FF9B-21B5-971F-E232-02BC33F0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下一步安排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B757A-5B2D-4F6C-9F68-E434A9EEDEB5}"/>
              </a:ext>
            </a:extLst>
          </p:cNvPr>
          <p:cNvSpPr txBox="1"/>
          <p:nvPr/>
        </p:nvSpPr>
        <p:spPr>
          <a:xfrm>
            <a:off x="776378" y="1673522"/>
            <a:ext cx="10498347" cy="231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/>
                <a:ea typeface="微软雅黑"/>
              </a:rPr>
              <a:t>进度安排</a:t>
            </a: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4.8~4.15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	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优化网络模块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4.16~4.29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实验、性能测试与比较</a:t>
            </a:r>
            <a:endParaRPr lang="en-US" altLang="zh-CN" sz="2200" dirty="0">
              <a:solidFill>
                <a:prstClr val="black"/>
              </a:solidFill>
              <a:latin typeface="微软雅黑"/>
              <a:ea typeface="微软雅黑"/>
            </a:endParaRPr>
          </a:p>
          <a:p>
            <a:pPr marR="0" lvl="0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6C39"/>
              </a:buClr>
              <a:buSzTx/>
              <a:tabLst/>
              <a:defRPr/>
            </a:pPr>
            <a:r>
              <a:rPr lang="en-US" altLang="zh-CN" sz="2200" dirty="0">
                <a:solidFill>
                  <a:schemeClr val="accent1"/>
                </a:solidFill>
                <a:latin typeface="微软雅黑"/>
                <a:ea typeface="微软雅黑"/>
              </a:rPr>
              <a:t>4.30~5.25</a:t>
            </a:r>
            <a:r>
              <a:rPr lang="en-US" altLang="zh-CN" sz="2200" dirty="0">
                <a:solidFill>
                  <a:prstClr val="black"/>
                </a:solidFill>
                <a:latin typeface="微软雅黑"/>
                <a:ea typeface="微软雅黑"/>
              </a:rPr>
              <a:t>	</a:t>
            </a:r>
            <a:r>
              <a:rPr lang="zh-CN" altLang="en-US" sz="2200" dirty="0">
                <a:solidFill>
                  <a:prstClr val="black"/>
                </a:solidFill>
                <a:latin typeface="微软雅黑"/>
                <a:ea typeface="微软雅黑"/>
              </a:rPr>
              <a:t>撰写论文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4095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509</Words>
  <Application>Microsoft Office PowerPoint</Application>
  <PresentationFormat>宽屏</PresentationFormat>
  <Paragraphs>52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微软雅黑</vt:lpstr>
      <vt:lpstr>微软雅黑 Light</vt:lpstr>
      <vt:lpstr>Arial</vt:lpstr>
      <vt:lpstr>Century Gothic</vt:lpstr>
      <vt:lpstr>1_Office 主题​​</vt:lpstr>
      <vt:lpstr>毕业设计中期汇报 北京理工大学  计算机学院  罗熙</vt:lpstr>
      <vt:lpstr>题目与内容</vt:lpstr>
      <vt:lpstr>进展与成果</vt:lpstr>
      <vt:lpstr>进展与成果</vt:lpstr>
      <vt:lpstr>进展与成果</vt:lpstr>
      <vt:lpstr>问题与方案</vt:lpstr>
      <vt:lpstr>问题与方案</vt:lpstr>
      <vt:lpstr>下一步安排</vt:lpstr>
      <vt:lpstr>下一步安排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毕业设计中期汇报 北京理工大学  计算机学院  罗熙</dc:title>
  <dc:creator>xiaoxi luo</dc:creator>
  <cp:lastModifiedBy>xiaoxi luo</cp:lastModifiedBy>
  <cp:revision>4</cp:revision>
  <dcterms:created xsi:type="dcterms:W3CDTF">2024-04-07T02:18:51Z</dcterms:created>
  <dcterms:modified xsi:type="dcterms:W3CDTF">2024-04-08T08:58:04Z</dcterms:modified>
</cp:coreProperties>
</file>